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70" r:id="rId3"/>
    <p:sldId id="257" r:id="rId4"/>
    <p:sldId id="258" r:id="rId5"/>
    <p:sldId id="259" r:id="rId6"/>
    <p:sldId id="271" r:id="rId7"/>
    <p:sldId id="260" r:id="rId8"/>
    <p:sldId id="276" r:id="rId9"/>
    <p:sldId id="277" r:id="rId10"/>
    <p:sldId id="278" r:id="rId11"/>
    <p:sldId id="279" r:id="rId12"/>
    <p:sldId id="280" r:id="rId13"/>
    <p:sldId id="261" r:id="rId14"/>
    <p:sldId id="275" r:id="rId15"/>
    <p:sldId id="264" r:id="rId16"/>
    <p:sldId id="274" r:id="rId17"/>
    <p:sldId id="262" r:id="rId18"/>
    <p:sldId id="263" r:id="rId19"/>
    <p:sldId id="267" r:id="rId20"/>
    <p:sldId id="266" r:id="rId21"/>
    <p:sldId id="272" r:id="rId22"/>
    <p:sldId id="273" r:id="rId23"/>
    <p:sldId id="268" r:id="rId24"/>
    <p:sldId id="26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495" autoAdjust="0"/>
  </p:normalViewPr>
  <p:slideViewPr>
    <p:cSldViewPr snapToGrid="0">
      <p:cViewPr varScale="1">
        <p:scale>
          <a:sx n="94" d="100"/>
          <a:sy n="94" d="100"/>
        </p:scale>
        <p:origin x="12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zabóné Bogár Erika" userId="a3e88074-a005-4c45-9190-f10c3095fe5a" providerId="ADAL" clId="{E1137C2F-52CF-4554-A60E-87ECC9C3E5FF}"/>
    <pc:docChg chg="undo custSel addSld modSld">
      <pc:chgData name="Szabóné Bogár Erika" userId="a3e88074-a005-4c45-9190-f10c3095fe5a" providerId="ADAL" clId="{E1137C2F-52CF-4554-A60E-87ECC9C3E5FF}" dt="2026-05-26T11:08:55.873" v="440" actId="1076"/>
      <pc:docMkLst>
        <pc:docMk/>
      </pc:docMkLst>
      <pc:sldChg chg="modSp mod modNotesTx">
        <pc:chgData name="Szabóné Bogár Erika" userId="a3e88074-a005-4c45-9190-f10c3095fe5a" providerId="ADAL" clId="{E1137C2F-52CF-4554-A60E-87ECC9C3E5FF}" dt="2026-05-26T08:25:31.081" v="362" actId="20577"/>
        <pc:sldMkLst>
          <pc:docMk/>
          <pc:sldMk cId="2246222023" sldId="257"/>
        </pc:sldMkLst>
        <pc:spChg chg="mod">
          <ac:chgData name="Szabóné Bogár Erika" userId="a3e88074-a005-4c45-9190-f10c3095fe5a" providerId="ADAL" clId="{E1137C2F-52CF-4554-A60E-87ECC9C3E5FF}" dt="2026-05-21T13:37:53.767" v="4" actId="20577"/>
          <ac:spMkLst>
            <pc:docMk/>
            <pc:sldMk cId="2246222023" sldId="257"/>
            <ac:spMk id="2" creationId="{00000000-0000-0000-0000-000000000000}"/>
          </ac:spMkLst>
        </pc:spChg>
        <pc:spChg chg="mod">
          <ac:chgData name="Szabóné Bogár Erika" userId="a3e88074-a005-4c45-9190-f10c3095fe5a" providerId="ADAL" clId="{E1137C2F-52CF-4554-A60E-87ECC9C3E5FF}" dt="2026-05-26T08:25:31.081" v="362" actId="20577"/>
          <ac:spMkLst>
            <pc:docMk/>
            <pc:sldMk cId="2246222023" sldId="257"/>
            <ac:spMk id="3" creationId="{00000000-0000-0000-0000-000000000000}"/>
          </ac:spMkLst>
        </pc:spChg>
      </pc:sldChg>
      <pc:sldChg chg="addSp delSp modSp mod">
        <pc:chgData name="Szabóné Bogár Erika" userId="a3e88074-a005-4c45-9190-f10c3095fe5a" providerId="ADAL" clId="{E1137C2F-52CF-4554-A60E-87ECC9C3E5FF}" dt="2026-05-21T14:16:41.859" v="354" actId="1076"/>
        <pc:sldMkLst>
          <pc:docMk/>
          <pc:sldMk cId="353141097" sldId="258"/>
        </pc:sldMkLst>
        <pc:spChg chg="mod">
          <ac:chgData name="Szabóné Bogár Erika" userId="a3e88074-a005-4c45-9190-f10c3095fe5a" providerId="ADAL" clId="{E1137C2F-52CF-4554-A60E-87ECC9C3E5FF}" dt="2026-05-21T14:09:15.391" v="343" actId="20577"/>
          <ac:spMkLst>
            <pc:docMk/>
            <pc:sldMk cId="353141097" sldId="258"/>
            <ac:spMk id="3" creationId="{00000000-0000-0000-0000-000000000000}"/>
          </ac:spMkLst>
        </pc:spChg>
        <pc:spChg chg="mod">
          <ac:chgData name="Szabóné Bogár Erika" userId="a3e88074-a005-4c45-9190-f10c3095fe5a" providerId="ADAL" clId="{E1137C2F-52CF-4554-A60E-87ECC9C3E5FF}" dt="2026-05-21T14:09:12.885" v="341" actId="20577"/>
          <ac:spMkLst>
            <pc:docMk/>
            <pc:sldMk cId="353141097" sldId="258"/>
            <ac:spMk id="5" creationId="{00000000-0000-0000-0000-000000000000}"/>
          </ac:spMkLst>
        </pc:spChg>
        <pc:picChg chg="add del mod">
          <ac:chgData name="Szabóné Bogár Erika" userId="a3e88074-a005-4c45-9190-f10c3095fe5a" providerId="ADAL" clId="{E1137C2F-52CF-4554-A60E-87ECC9C3E5FF}" dt="2026-05-21T14:16:41.859" v="354" actId="1076"/>
          <ac:picMkLst>
            <pc:docMk/>
            <pc:sldMk cId="353141097" sldId="258"/>
            <ac:picMk id="4" creationId="{8051E370-BF9C-40BF-85EB-A44631059D5B}"/>
          </ac:picMkLst>
        </pc:picChg>
        <pc:picChg chg="add mod">
          <ac:chgData name="Szabóné Bogár Erika" userId="a3e88074-a005-4c45-9190-f10c3095fe5a" providerId="ADAL" clId="{E1137C2F-52CF-4554-A60E-87ECC9C3E5FF}" dt="2026-05-21T14:16:17.795" v="350" actId="14100"/>
          <ac:picMkLst>
            <pc:docMk/>
            <pc:sldMk cId="353141097" sldId="258"/>
            <ac:picMk id="7" creationId="{F3E491F8-AA53-DB17-2A02-A174596E726F}"/>
          </ac:picMkLst>
        </pc:picChg>
        <pc:picChg chg="add mod">
          <ac:chgData name="Szabóné Bogár Erika" userId="a3e88074-a005-4c45-9190-f10c3095fe5a" providerId="ADAL" clId="{E1137C2F-52CF-4554-A60E-87ECC9C3E5FF}" dt="2026-05-21T14:06:53.105" v="333" actId="1440"/>
          <ac:picMkLst>
            <pc:docMk/>
            <pc:sldMk cId="353141097" sldId="258"/>
            <ac:picMk id="12" creationId="{8ED8C1C6-82A7-3F4D-A88D-6AE081424EB8}"/>
          </ac:picMkLst>
        </pc:picChg>
        <pc:picChg chg="add mod">
          <ac:chgData name="Szabóné Bogár Erika" userId="a3e88074-a005-4c45-9190-f10c3095fe5a" providerId="ADAL" clId="{E1137C2F-52CF-4554-A60E-87ECC9C3E5FF}" dt="2026-05-21T14:06:58.109" v="334" actId="1440"/>
          <ac:picMkLst>
            <pc:docMk/>
            <pc:sldMk cId="353141097" sldId="258"/>
            <ac:picMk id="14" creationId="{BE7ABCBE-A2D9-7CF6-5CAA-3A9FE2D23F23}"/>
          </ac:picMkLst>
        </pc:picChg>
        <pc:picChg chg="add mod">
          <ac:chgData name="Szabóné Bogár Erika" userId="a3e88074-a005-4c45-9190-f10c3095fe5a" providerId="ADAL" clId="{E1137C2F-52CF-4554-A60E-87ECC9C3E5FF}" dt="2026-05-21T14:16:40.253" v="353" actId="1076"/>
          <ac:picMkLst>
            <pc:docMk/>
            <pc:sldMk cId="353141097" sldId="258"/>
            <ac:picMk id="16" creationId="{1937E033-873A-8B90-FDEE-C16DBB537DB4}"/>
          </ac:picMkLst>
        </pc:picChg>
      </pc:sldChg>
      <pc:sldChg chg="modSp mod">
        <pc:chgData name="Szabóné Bogár Erika" userId="a3e88074-a005-4c45-9190-f10c3095fe5a" providerId="ADAL" clId="{E1137C2F-52CF-4554-A60E-87ECC9C3E5FF}" dt="2026-05-21T13:48:04.663" v="273" actId="20577"/>
        <pc:sldMkLst>
          <pc:docMk/>
          <pc:sldMk cId="1851188949" sldId="259"/>
        </pc:sldMkLst>
        <pc:spChg chg="mod">
          <ac:chgData name="Szabóné Bogár Erika" userId="a3e88074-a005-4c45-9190-f10c3095fe5a" providerId="ADAL" clId="{E1137C2F-52CF-4554-A60E-87ECC9C3E5FF}" dt="2026-05-21T13:48:04.663" v="273" actId="20577"/>
          <ac:spMkLst>
            <pc:docMk/>
            <pc:sldMk cId="1851188949" sldId="259"/>
            <ac:spMk id="3" creationId="{00000000-0000-0000-0000-000000000000}"/>
          </ac:spMkLst>
        </pc:spChg>
      </pc:sldChg>
      <pc:sldChg chg="modSp mod">
        <pc:chgData name="Szabóné Bogár Erika" userId="a3e88074-a005-4c45-9190-f10c3095fe5a" providerId="ADAL" clId="{E1137C2F-52CF-4554-A60E-87ECC9C3E5FF}" dt="2026-05-21T13:49:24.700" v="281" actId="27636"/>
        <pc:sldMkLst>
          <pc:docMk/>
          <pc:sldMk cId="2560999544" sldId="261"/>
        </pc:sldMkLst>
        <pc:spChg chg="mod">
          <ac:chgData name="Szabóné Bogár Erika" userId="a3e88074-a005-4c45-9190-f10c3095fe5a" providerId="ADAL" clId="{E1137C2F-52CF-4554-A60E-87ECC9C3E5FF}" dt="2026-05-21T13:49:24.700" v="281" actId="27636"/>
          <ac:spMkLst>
            <pc:docMk/>
            <pc:sldMk cId="2560999544" sldId="261"/>
            <ac:spMk id="3" creationId="{00000000-0000-0000-0000-000000000000}"/>
          </ac:spMkLst>
        </pc:spChg>
      </pc:sldChg>
      <pc:sldChg chg="modSp mod">
        <pc:chgData name="Szabóné Bogár Erika" userId="a3e88074-a005-4c45-9190-f10c3095fe5a" providerId="ADAL" clId="{E1137C2F-52CF-4554-A60E-87ECC9C3E5FF}" dt="2026-05-26T08:37:27.098" v="370" actId="20577"/>
        <pc:sldMkLst>
          <pc:docMk/>
          <pc:sldMk cId="3562326783" sldId="263"/>
        </pc:sldMkLst>
        <pc:spChg chg="mod">
          <ac:chgData name="Szabóné Bogár Erika" userId="a3e88074-a005-4c45-9190-f10c3095fe5a" providerId="ADAL" clId="{E1137C2F-52CF-4554-A60E-87ECC9C3E5FF}" dt="2026-05-26T08:37:27.098" v="370" actId="20577"/>
          <ac:spMkLst>
            <pc:docMk/>
            <pc:sldMk cId="3562326783" sldId="263"/>
            <ac:spMk id="3" creationId="{00000000-0000-0000-0000-000000000000}"/>
          </ac:spMkLst>
        </pc:spChg>
      </pc:sldChg>
      <pc:sldChg chg="modSp mod">
        <pc:chgData name="Szabóné Bogár Erika" userId="a3e88074-a005-4c45-9190-f10c3095fe5a" providerId="ADAL" clId="{E1137C2F-52CF-4554-A60E-87ECC9C3E5FF}" dt="2026-05-21T13:54:44.326" v="290" actId="20577"/>
        <pc:sldMkLst>
          <pc:docMk/>
          <pc:sldMk cId="2158546336" sldId="266"/>
        </pc:sldMkLst>
        <pc:spChg chg="mod">
          <ac:chgData name="Szabóné Bogár Erika" userId="a3e88074-a005-4c45-9190-f10c3095fe5a" providerId="ADAL" clId="{E1137C2F-52CF-4554-A60E-87ECC9C3E5FF}" dt="2026-05-21T13:54:44.326" v="290" actId="20577"/>
          <ac:spMkLst>
            <pc:docMk/>
            <pc:sldMk cId="2158546336" sldId="266"/>
            <ac:spMk id="3" creationId="{00000000-0000-0000-0000-000000000000}"/>
          </ac:spMkLst>
        </pc:spChg>
      </pc:sldChg>
      <pc:sldChg chg="modSp mod">
        <pc:chgData name="Szabóné Bogár Erika" userId="a3e88074-a005-4c45-9190-f10c3095fe5a" providerId="ADAL" clId="{E1137C2F-52CF-4554-A60E-87ECC9C3E5FF}" dt="2026-05-21T13:56:02.918" v="300" actId="20577"/>
        <pc:sldMkLst>
          <pc:docMk/>
          <pc:sldMk cId="3546837477" sldId="268"/>
        </pc:sldMkLst>
        <pc:spChg chg="mod">
          <ac:chgData name="Szabóné Bogár Erika" userId="a3e88074-a005-4c45-9190-f10c3095fe5a" providerId="ADAL" clId="{E1137C2F-52CF-4554-A60E-87ECC9C3E5FF}" dt="2026-05-21T13:56:02.918" v="300" actId="20577"/>
          <ac:spMkLst>
            <pc:docMk/>
            <pc:sldMk cId="3546837477" sldId="268"/>
            <ac:spMk id="3" creationId="{00000000-0000-0000-0000-000000000000}"/>
          </ac:spMkLst>
        </pc:spChg>
      </pc:sldChg>
      <pc:sldChg chg="addSp delSp modSp mod">
        <pc:chgData name="Szabóné Bogár Erika" userId="a3e88074-a005-4c45-9190-f10c3095fe5a" providerId="ADAL" clId="{E1137C2F-52CF-4554-A60E-87ECC9C3E5FF}" dt="2026-05-21T13:59:24.439" v="311" actId="1076"/>
        <pc:sldMkLst>
          <pc:docMk/>
          <pc:sldMk cId="1007505822" sldId="272"/>
        </pc:sldMkLst>
        <pc:spChg chg="mod">
          <ac:chgData name="Szabóné Bogár Erika" userId="a3e88074-a005-4c45-9190-f10c3095fe5a" providerId="ADAL" clId="{E1137C2F-52CF-4554-A60E-87ECC9C3E5FF}" dt="2026-05-21T13:55:02.448" v="297" actId="20577"/>
          <ac:spMkLst>
            <pc:docMk/>
            <pc:sldMk cId="1007505822" sldId="272"/>
            <ac:spMk id="3" creationId="{00000000-0000-0000-0000-000000000000}"/>
          </ac:spMkLst>
        </pc:spChg>
        <pc:picChg chg="add mod">
          <ac:chgData name="Szabóné Bogár Erika" userId="a3e88074-a005-4c45-9190-f10c3095fe5a" providerId="ADAL" clId="{E1137C2F-52CF-4554-A60E-87ECC9C3E5FF}" dt="2026-05-21T13:59:21.509" v="310" actId="1076"/>
          <ac:picMkLst>
            <pc:docMk/>
            <pc:sldMk cId="1007505822" sldId="272"/>
            <ac:picMk id="5" creationId="{868D7FA5-E840-AF84-EC7C-2871812CEA71}"/>
          </ac:picMkLst>
        </pc:picChg>
        <pc:picChg chg="mod">
          <ac:chgData name="Szabóné Bogár Erika" userId="a3e88074-a005-4c45-9190-f10c3095fe5a" providerId="ADAL" clId="{E1137C2F-52CF-4554-A60E-87ECC9C3E5FF}" dt="2026-05-21T13:59:24.439" v="311" actId="1076"/>
          <ac:picMkLst>
            <pc:docMk/>
            <pc:sldMk cId="1007505822" sldId="272"/>
            <ac:picMk id="7" creationId="{00000000-0000-0000-0000-000000000000}"/>
          </ac:picMkLst>
        </pc:picChg>
      </pc:sldChg>
      <pc:sldChg chg="modSp mod">
        <pc:chgData name="Szabóné Bogár Erika" userId="a3e88074-a005-4c45-9190-f10c3095fe5a" providerId="ADAL" clId="{E1137C2F-52CF-4554-A60E-87ECC9C3E5FF}" dt="2026-05-21T13:55:43.949" v="299" actId="20577"/>
        <pc:sldMkLst>
          <pc:docMk/>
          <pc:sldMk cId="3110432223" sldId="273"/>
        </pc:sldMkLst>
        <pc:spChg chg="mod">
          <ac:chgData name="Szabóné Bogár Erika" userId="a3e88074-a005-4c45-9190-f10c3095fe5a" providerId="ADAL" clId="{E1137C2F-52CF-4554-A60E-87ECC9C3E5FF}" dt="2026-05-21T13:55:43.949" v="299" actId="20577"/>
          <ac:spMkLst>
            <pc:docMk/>
            <pc:sldMk cId="3110432223" sldId="273"/>
            <ac:spMk id="3" creationId="{00000000-0000-0000-0000-000000000000}"/>
          </ac:spMkLst>
        </pc:spChg>
      </pc:sldChg>
      <pc:sldChg chg="modSp mod">
        <pc:chgData name="Szabóné Bogár Erika" userId="a3e88074-a005-4c45-9190-f10c3095fe5a" providerId="ADAL" clId="{E1137C2F-52CF-4554-A60E-87ECC9C3E5FF}" dt="2026-05-21T13:49:44.015" v="284" actId="20577"/>
        <pc:sldMkLst>
          <pc:docMk/>
          <pc:sldMk cId="4075574765" sldId="275"/>
        </pc:sldMkLst>
        <pc:spChg chg="mod">
          <ac:chgData name="Szabóné Bogár Erika" userId="a3e88074-a005-4c45-9190-f10c3095fe5a" providerId="ADAL" clId="{E1137C2F-52CF-4554-A60E-87ECC9C3E5FF}" dt="2026-05-21T13:49:44.015" v="284" actId="20577"/>
          <ac:spMkLst>
            <pc:docMk/>
            <pc:sldMk cId="4075574765" sldId="275"/>
            <ac:spMk id="5" creationId="{7463D76F-FE4E-4222-A080-EEBCDBDE8EF6}"/>
          </ac:spMkLst>
        </pc:spChg>
      </pc:sldChg>
      <pc:sldChg chg="addSp delSp modSp new mod">
        <pc:chgData name="Szabóné Bogár Erika" userId="a3e88074-a005-4c45-9190-f10c3095fe5a" providerId="ADAL" clId="{E1137C2F-52CF-4554-A60E-87ECC9C3E5FF}" dt="2026-05-26T11:08:55.873" v="440" actId="1076"/>
        <pc:sldMkLst>
          <pc:docMk/>
          <pc:sldMk cId="3102735303" sldId="276"/>
        </pc:sldMkLst>
        <pc:graphicFrameChg chg="add mod">
          <ac:chgData name="Szabóné Bogár Erika" userId="a3e88074-a005-4c45-9190-f10c3095fe5a" providerId="ADAL" clId="{E1137C2F-52CF-4554-A60E-87ECC9C3E5FF}" dt="2026-05-26T10:50:53.075" v="383" actId="1076"/>
          <ac:graphicFrameMkLst>
            <pc:docMk/>
            <pc:sldMk cId="3102735303" sldId="276"/>
            <ac:graphicFrameMk id="2" creationId="{8E848C5F-960B-02A4-F50E-2D86AA46B0E5}"/>
          </ac:graphicFrameMkLst>
        </pc:graphicFrameChg>
        <pc:graphicFrameChg chg="add del mod">
          <ac:chgData name="Szabóné Bogár Erika" userId="a3e88074-a005-4c45-9190-f10c3095fe5a" providerId="ADAL" clId="{E1137C2F-52CF-4554-A60E-87ECC9C3E5FF}" dt="2026-05-26T11:05:04.751" v="428" actId="478"/>
          <ac:graphicFrameMkLst>
            <pc:docMk/>
            <pc:sldMk cId="3102735303" sldId="276"/>
            <ac:graphicFrameMk id="3" creationId="{921DB7AE-392C-BE15-A798-CBE440611418}"/>
          </ac:graphicFrameMkLst>
        </pc:graphicFrameChg>
        <pc:graphicFrameChg chg="add mod">
          <ac:chgData name="Szabóné Bogár Erika" userId="a3e88074-a005-4c45-9190-f10c3095fe5a" providerId="ADAL" clId="{E1137C2F-52CF-4554-A60E-87ECC9C3E5FF}" dt="2026-05-26T11:08:55.873" v="440" actId="1076"/>
          <ac:graphicFrameMkLst>
            <pc:docMk/>
            <pc:sldMk cId="3102735303" sldId="276"/>
            <ac:graphicFrameMk id="4" creationId="{B16DCACD-AA88-DEE6-F74D-D57D416EEE76}"/>
          </ac:graphicFrameMkLst>
        </pc:graphicFrameChg>
      </pc:sldChg>
      <pc:sldChg chg="addSp modSp new mod">
        <pc:chgData name="Szabóné Bogár Erika" userId="a3e88074-a005-4c45-9190-f10c3095fe5a" providerId="ADAL" clId="{E1137C2F-52CF-4554-A60E-87ECC9C3E5FF}" dt="2026-05-26T10:53:16.746" v="394" actId="1076"/>
        <pc:sldMkLst>
          <pc:docMk/>
          <pc:sldMk cId="3464707968" sldId="277"/>
        </pc:sldMkLst>
        <pc:graphicFrameChg chg="add mod">
          <ac:chgData name="Szabóné Bogár Erika" userId="a3e88074-a005-4c45-9190-f10c3095fe5a" providerId="ADAL" clId="{E1137C2F-52CF-4554-A60E-87ECC9C3E5FF}" dt="2026-05-26T10:52:42.853" v="389" actId="14100"/>
          <ac:graphicFrameMkLst>
            <pc:docMk/>
            <pc:sldMk cId="3464707968" sldId="277"/>
            <ac:graphicFrameMk id="2" creationId="{1CBA6F62-75A3-F43D-5043-29A222D20421}"/>
          </ac:graphicFrameMkLst>
        </pc:graphicFrameChg>
        <pc:graphicFrameChg chg="add mod">
          <ac:chgData name="Szabóné Bogár Erika" userId="a3e88074-a005-4c45-9190-f10c3095fe5a" providerId="ADAL" clId="{E1137C2F-52CF-4554-A60E-87ECC9C3E5FF}" dt="2026-05-26T10:53:16.746" v="394" actId="1076"/>
          <ac:graphicFrameMkLst>
            <pc:docMk/>
            <pc:sldMk cId="3464707968" sldId="277"/>
            <ac:graphicFrameMk id="3" creationId="{F205B9AD-555C-4DF1-E590-1F9F0E6EDECF}"/>
          </ac:graphicFrameMkLst>
        </pc:graphicFrameChg>
      </pc:sldChg>
      <pc:sldChg chg="addSp delSp modSp new mod">
        <pc:chgData name="Szabóné Bogár Erika" userId="a3e88074-a005-4c45-9190-f10c3095fe5a" providerId="ADAL" clId="{E1137C2F-52CF-4554-A60E-87ECC9C3E5FF}" dt="2026-05-26T11:06:08.251" v="433" actId="1076"/>
        <pc:sldMkLst>
          <pc:docMk/>
          <pc:sldMk cId="1803258210" sldId="278"/>
        </pc:sldMkLst>
        <pc:graphicFrameChg chg="add mod">
          <ac:chgData name="Szabóné Bogár Erika" userId="a3e88074-a005-4c45-9190-f10c3095fe5a" providerId="ADAL" clId="{E1137C2F-52CF-4554-A60E-87ECC9C3E5FF}" dt="2026-05-26T10:53:52.485" v="397" actId="14100"/>
          <ac:graphicFrameMkLst>
            <pc:docMk/>
            <pc:sldMk cId="1803258210" sldId="278"/>
            <ac:graphicFrameMk id="2" creationId="{F351685C-FCBB-E600-2ED9-29E853F3883C}"/>
          </ac:graphicFrameMkLst>
        </pc:graphicFrameChg>
        <pc:graphicFrameChg chg="add del mod">
          <ac:chgData name="Szabóné Bogár Erika" userId="a3e88074-a005-4c45-9190-f10c3095fe5a" providerId="ADAL" clId="{E1137C2F-52CF-4554-A60E-87ECC9C3E5FF}" dt="2026-05-26T11:05:14.570" v="429" actId="478"/>
          <ac:graphicFrameMkLst>
            <pc:docMk/>
            <pc:sldMk cId="1803258210" sldId="278"/>
            <ac:graphicFrameMk id="3" creationId="{7172AECE-29A7-E7FA-859A-E3036EA54284}"/>
          </ac:graphicFrameMkLst>
        </pc:graphicFrameChg>
        <pc:graphicFrameChg chg="add mod">
          <ac:chgData name="Szabóné Bogár Erika" userId="a3e88074-a005-4c45-9190-f10c3095fe5a" providerId="ADAL" clId="{E1137C2F-52CF-4554-A60E-87ECC9C3E5FF}" dt="2026-05-26T11:06:08.251" v="433" actId="1076"/>
          <ac:graphicFrameMkLst>
            <pc:docMk/>
            <pc:sldMk cId="1803258210" sldId="278"/>
            <ac:graphicFrameMk id="4" creationId="{9CB7BF78-C297-07D2-8C53-5B803A8C924B}"/>
          </ac:graphicFrameMkLst>
        </pc:graphicFrameChg>
      </pc:sldChg>
      <pc:sldChg chg="addSp delSp modSp new mod">
        <pc:chgData name="Szabóné Bogár Erika" userId="a3e88074-a005-4c45-9190-f10c3095fe5a" providerId="ADAL" clId="{E1137C2F-52CF-4554-A60E-87ECC9C3E5FF}" dt="2026-05-26T10:59:13.173" v="427" actId="1076"/>
        <pc:sldMkLst>
          <pc:docMk/>
          <pc:sldMk cId="220656351" sldId="279"/>
        </pc:sldMkLst>
        <pc:graphicFrameChg chg="add mod">
          <ac:chgData name="Szabóné Bogár Erika" userId="a3e88074-a005-4c45-9190-f10c3095fe5a" providerId="ADAL" clId="{E1137C2F-52CF-4554-A60E-87ECC9C3E5FF}" dt="2026-05-26T10:55:09.360" v="404" actId="1076"/>
          <ac:graphicFrameMkLst>
            <pc:docMk/>
            <pc:sldMk cId="220656351" sldId="279"/>
            <ac:graphicFrameMk id="2" creationId="{09031B50-2D10-F9D0-8914-743DF36D36B2}"/>
          </ac:graphicFrameMkLst>
        </pc:graphicFrameChg>
        <pc:graphicFrameChg chg="add del mod">
          <ac:chgData name="Szabóné Bogár Erika" userId="a3e88074-a005-4c45-9190-f10c3095fe5a" providerId="ADAL" clId="{E1137C2F-52CF-4554-A60E-87ECC9C3E5FF}" dt="2026-05-26T10:55:59.093" v="410" actId="478"/>
          <ac:graphicFrameMkLst>
            <pc:docMk/>
            <pc:sldMk cId="220656351" sldId="279"/>
            <ac:graphicFrameMk id="3" creationId="{C182B0A8-7C24-F400-D169-4F3AAB56C629}"/>
          </ac:graphicFrameMkLst>
        </pc:graphicFrameChg>
        <pc:graphicFrameChg chg="add mod">
          <ac:chgData name="Szabóné Bogár Erika" userId="a3e88074-a005-4c45-9190-f10c3095fe5a" providerId="ADAL" clId="{E1137C2F-52CF-4554-A60E-87ECC9C3E5FF}" dt="2026-05-26T10:59:13.173" v="427" actId="1076"/>
          <ac:graphicFrameMkLst>
            <pc:docMk/>
            <pc:sldMk cId="220656351" sldId="279"/>
            <ac:graphicFrameMk id="4" creationId="{153CF667-A4B7-B7E4-3115-70F39B01E9C8}"/>
          </ac:graphicFrameMkLst>
        </pc:graphicFrameChg>
      </pc:sldChg>
      <pc:sldChg chg="addSp modSp new mod">
        <pc:chgData name="Szabóné Bogár Erika" userId="a3e88074-a005-4c45-9190-f10c3095fe5a" providerId="ADAL" clId="{E1137C2F-52CF-4554-A60E-87ECC9C3E5FF}" dt="2026-05-26T10:57:33.387" v="423" actId="1076"/>
        <pc:sldMkLst>
          <pc:docMk/>
          <pc:sldMk cId="1962046728" sldId="280"/>
        </pc:sldMkLst>
        <pc:graphicFrameChg chg="add mod">
          <ac:chgData name="Szabóné Bogár Erika" userId="a3e88074-a005-4c45-9190-f10c3095fe5a" providerId="ADAL" clId="{E1137C2F-52CF-4554-A60E-87ECC9C3E5FF}" dt="2026-05-26T10:57:33.387" v="423" actId="1076"/>
          <ac:graphicFrameMkLst>
            <pc:docMk/>
            <pc:sldMk cId="1962046728" sldId="280"/>
            <ac:graphicFrameMk id="2" creationId="{22CC5BDF-19CE-A972-7824-F10B13BD1ECB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9A421-8185-4FF6-AA9C-9B9066DFFF22}" type="datetimeFigureOut">
              <a:rPr lang="hu-HU" smtClean="0"/>
              <a:t>2026. 05. 26.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FFAE2E-40C0-4C10-B3D3-214ABB4E66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5803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FFAE2E-40C0-4C10-B3D3-214ABB4E666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18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FFAE2E-40C0-4C10-B3D3-214ABB4E666F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0373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chiller-gymnasium.hu/wp-content/uploads/2025/11/Hazirend2025_26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gimi1@schillergimnazium.hu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Beiratkozási tájékoztató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C:\Users\Éva\AppData\Local\Microsoft\Windows Live Mail\WLMDSS.tmp\WLM8D1D.tmp\logo-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048" y="1014154"/>
            <a:ext cx="3507971" cy="1729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14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8000" b="1" dirty="0" err="1">
                <a:solidFill>
                  <a:schemeClr val="accent2"/>
                </a:solidFill>
              </a:rPr>
              <a:t>Herzlich</a:t>
            </a:r>
            <a:r>
              <a:rPr lang="hu-HU" sz="8000" b="1" dirty="0">
                <a:solidFill>
                  <a:schemeClr val="accent2"/>
                </a:solidFill>
              </a:rPr>
              <a:t> </a:t>
            </a:r>
            <a:r>
              <a:rPr lang="hu-HU" sz="8000" b="1" dirty="0" err="1">
                <a:solidFill>
                  <a:schemeClr val="accent2"/>
                </a:solidFill>
              </a:rPr>
              <a:t>willkommen</a:t>
            </a:r>
            <a:r>
              <a:rPr lang="hu-HU" sz="8000" b="1" dirty="0">
                <a:solidFill>
                  <a:schemeClr val="accent2"/>
                </a:solidFill>
              </a:rPr>
              <a:t>!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6582" y="1920548"/>
            <a:ext cx="4530436" cy="399811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hu-HU" sz="6000" dirty="0"/>
              <a:t>Sok szeretettel üdvözöljük új diákjainkat és szüleiket a Schiller Gimnáziumban!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836" y="1920548"/>
            <a:ext cx="6352971" cy="4231178"/>
          </a:xfrm>
          <a:prstGeom prst="ellipse">
            <a:avLst/>
          </a:prstGeom>
          <a:ln w="63500" cap="rnd">
            <a:solidFill>
              <a:schemeClr val="accent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19598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accent2"/>
                </a:solidFill>
              </a:rPr>
              <a:t>A 2026/27-es tanévre felvételt nyert tanulók létszáma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4800" dirty="0"/>
              <a:t>7. évfolyam: </a:t>
            </a:r>
            <a:r>
              <a:rPr lang="hu-HU" sz="4800" b="1" dirty="0"/>
              <a:t>74 fő</a:t>
            </a:r>
          </a:p>
          <a:p>
            <a:pPr lvl="1"/>
            <a:r>
              <a:rPr lang="hu-HU" sz="4600" dirty="0"/>
              <a:t>3 osztály, 6 csoport</a:t>
            </a:r>
          </a:p>
          <a:p>
            <a:r>
              <a:rPr lang="hu-HU" sz="4800" dirty="0"/>
              <a:t>9. évfolyam (kétnyelvű): </a:t>
            </a:r>
            <a:r>
              <a:rPr lang="hu-HU" sz="4800" b="1" dirty="0"/>
              <a:t>12 fő</a:t>
            </a:r>
          </a:p>
          <a:p>
            <a:pPr lvl="1"/>
            <a:r>
              <a:rPr lang="hu-HU" sz="4600" dirty="0"/>
              <a:t>jelenlegi 0. évfolyamos osztályba kerülnek </a:t>
            </a:r>
          </a:p>
          <a:p>
            <a:pPr marL="201168" lvl="1" indent="0">
              <a:buNone/>
            </a:pPr>
            <a:r>
              <a:rPr lang="hu-HU" sz="4600" dirty="0"/>
              <a:t>  (összesen 23 fő)</a:t>
            </a:r>
          </a:p>
          <a:p>
            <a:r>
              <a:rPr lang="hu-HU" sz="4800" dirty="0"/>
              <a:t>9. évfolyam (nyelvi előkészítő): </a:t>
            </a:r>
            <a:r>
              <a:rPr lang="hu-HU" sz="4800" b="1" dirty="0"/>
              <a:t>20 fő</a:t>
            </a:r>
          </a:p>
          <a:p>
            <a:pPr lvl="1"/>
            <a:r>
              <a:rPr lang="hu-HU" sz="4600" dirty="0"/>
              <a:t>1 osztály, 1 v. 2 csoport</a:t>
            </a:r>
          </a:p>
        </p:txBody>
      </p:sp>
    </p:spTree>
    <p:extLst>
      <p:ext uri="{BB962C8B-B14F-4D97-AF65-F5344CB8AC3E}">
        <p14:creationId xmlns:p14="http://schemas.microsoft.com/office/powerpoint/2010/main" val="224622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Osztályfőnökök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33680" y="1845734"/>
            <a:ext cx="6085840" cy="4852359"/>
          </a:xfrm>
        </p:spPr>
        <p:txBody>
          <a:bodyPr>
            <a:normAutofit/>
          </a:bodyPr>
          <a:lstStyle/>
          <a:p>
            <a:r>
              <a:rPr lang="hu-HU" sz="2800" dirty="0"/>
              <a:t>7. évfolyam: </a:t>
            </a:r>
          </a:p>
          <a:p>
            <a:r>
              <a:rPr lang="hu-HU" sz="2800" dirty="0"/>
              <a:t>dr. Gór Szilvia (német- történelem)</a:t>
            </a:r>
          </a:p>
          <a:p>
            <a:endParaRPr lang="hu-HU" sz="2800" dirty="0"/>
          </a:p>
          <a:p>
            <a:r>
              <a:rPr lang="hu-HU" sz="2800" dirty="0" err="1"/>
              <a:t>Kozek</a:t>
            </a:r>
            <a:r>
              <a:rPr lang="hu-HU" sz="2800" dirty="0"/>
              <a:t> Bianka (német-magyar)</a:t>
            </a:r>
          </a:p>
          <a:p>
            <a:endParaRPr lang="hu-HU" sz="2800" dirty="0"/>
          </a:p>
          <a:p>
            <a:r>
              <a:rPr lang="hu-HU" sz="2800" dirty="0"/>
              <a:t>Oláh Viktor (német-történelem)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>
          <a:xfrm>
            <a:off x="7213600" y="1737360"/>
            <a:ext cx="4560584" cy="4509327"/>
          </a:xfrm>
        </p:spPr>
        <p:txBody>
          <a:bodyPr>
            <a:normAutofit/>
          </a:bodyPr>
          <a:lstStyle/>
          <a:p>
            <a:r>
              <a:rPr lang="hu-HU" sz="3300" dirty="0"/>
              <a:t>9.c :</a:t>
            </a:r>
          </a:p>
          <a:p>
            <a:r>
              <a:rPr lang="hu-HU" sz="2800" dirty="0"/>
              <a:t>Vincze Ákos </a:t>
            </a:r>
          </a:p>
          <a:p>
            <a:r>
              <a:rPr lang="hu-HU" sz="2800" dirty="0"/>
              <a:t>(testnevelés)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hu-HU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800" dirty="0"/>
              <a:t>9.n (nyelvi előkészítő):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800" dirty="0"/>
              <a:t>dr. Hidas Ildikó(német)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hu-HU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hu-HU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hu-HU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hu-HU" sz="28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hu-HU" sz="28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051E370-BF9C-40BF-85EB-A44631059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211" y="1974059"/>
            <a:ext cx="1260469" cy="1250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8ED8C1C6-82A7-3F4D-A88D-6AE08142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328" y="3233609"/>
            <a:ext cx="1114647" cy="1114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BE7ABCBE-A2D9-7CF6-5CAA-3A9FE2D23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642" y="1845734"/>
            <a:ext cx="1109333" cy="1211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1937E033-873A-8B90-FDEE-C16DBB537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4320" y="4575316"/>
            <a:ext cx="1945466" cy="193474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3E491F8-AA53-DB17-2A02-A174596E7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327" y="4575316"/>
            <a:ext cx="1114647" cy="167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1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Beiratkozás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2836" y="1928862"/>
            <a:ext cx="10058400" cy="4023360"/>
          </a:xfrm>
        </p:spPr>
        <p:txBody>
          <a:bodyPr>
            <a:normAutofit/>
          </a:bodyPr>
          <a:lstStyle/>
          <a:p>
            <a:r>
              <a:rPr lang="hu-HU" sz="6600" dirty="0"/>
              <a:t>2026. június 26. (péntek) – személyesen az iskolában</a:t>
            </a:r>
          </a:p>
          <a:p>
            <a:pPr marL="201168" lvl="1" indent="0">
              <a:buNone/>
            </a:pPr>
            <a:endParaRPr lang="hu-HU" sz="6000" dirty="0"/>
          </a:p>
          <a:p>
            <a:pPr marL="201168" lvl="1" indent="0" algn="ctr">
              <a:buNone/>
            </a:pPr>
            <a:r>
              <a:rPr lang="hu-HU" sz="6000" dirty="0"/>
              <a:t> 9.00 – 13.00 </a:t>
            </a:r>
          </a:p>
          <a:p>
            <a:pPr marL="201168" lvl="1" indent="0">
              <a:buNone/>
            </a:pPr>
            <a:endParaRPr lang="hu-HU" sz="6000" dirty="0"/>
          </a:p>
          <a:p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1851188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8000" b="1" dirty="0">
                <a:solidFill>
                  <a:schemeClr val="accent2"/>
                </a:solidFill>
              </a:rPr>
              <a:t>Beiratkozás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197619"/>
          </a:xfrm>
        </p:spPr>
        <p:txBody>
          <a:bodyPr>
            <a:noAutofit/>
          </a:bodyPr>
          <a:lstStyle/>
          <a:p>
            <a:r>
              <a:rPr lang="hu-HU" sz="3200" b="1" dirty="0"/>
              <a:t>Ez az első lehetőség az osztályfőnökkel történő találkozásra, ezért a legideálisabb, ha a szülő együtt jön a gyermekével.</a:t>
            </a:r>
          </a:p>
          <a:p>
            <a:r>
              <a:rPr lang="hu-HU" sz="3200" b="1" dirty="0"/>
              <a:t>Egyéb lehetőségek: </a:t>
            </a:r>
          </a:p>
          <a:p>
            <a:pPr lvl="1"/>
            <a:r>
              <a:rPr lang="hu-HU" sz="2800" dirty="0"/>
              <a:t>Amennyiben a diák nem tud megjelenni, elég, ha a szülő jön. </a:t>
            </a:r>
          </a:p>
          <a:p>
            <a:pPr lvl="1"/>
            <a:r>
              <a:rPr lang="hu-HU" sz="2800" dirty="0"/>
              <a:t>Amennyiben nem tudnak eljönni, jöhet nagyszülő, ismerős is, csak a szükséges nyomtatványokat aláírva hozzák magukkal!</a:t>
            </a:r>
          </a:p>
          <a:p>
            <a:pPr lvl="1"/>
            <a:r>
              <a:rPr lang="hu-HU" sz="2800" dirty="0"/>
              <a:t>Amennyiben senki nem tud eljönni, kérjük jelezzék az iskola elérhetőségein.</a:t>
            </a:r>
          </a:p>
        </p:txBody>
      </p:sp>
    </p:spTree>
    <p:extLst>
      <p:ext uri="{BB962C8B-B14F-4D97-AF65-F5344CB8AC3E}">
        <p14:creationId xmlns:p14="http://schemas.microsoft.com/office/powerpoint/2010/main" val="1354270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5400" b="1" dirty="0">
                <a:solidFill>
                  <a:schemeClr val="accent2"/>
                </a:solidFill>
              </a:rPr>
              <a:t>A beiratkozáshoz szükséges dokumentumok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48640" y="1845735"/>
            <a:ext cx="3399905" cy="4430374"/>
          </a:xfrm>
        </p:spPr>
        <p:txBody>
          <a:bodyPr>
            <a:normAutofit fontScale="40000" lnSpcReduction="20000"/>
          </a:bodyPr>
          <a:lstStyle/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5800" dirty="0"/>
              <a:t>általános iskolai bizonyítvány</a:t>
            </a:r>
          </a:p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5800" dirty="0"/>
              <a:t>születési anyakönyvi kivonat másolata</a:t>
            </a:r>
          </a:p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5800" dirty="0"/>
              <a:t>egészségügyi kiskönyv másolata (csak az oltásokról)</a:t>
            </a:r>
          </a:p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5800" dirty="0"/>
              <a:t>diákigazolvány igénylő lap (aláírva) – az igénylő lap az okmányirodákban szerezhető be (később is benyújtható)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55250" y="2041071"/>
            <a:ext cx="7373388" cy="3728133"/>
          </a:xfrm>
        </p:spPr>
        <p:txBody>
          <a:bodyPr>
            <a:normAutofit fontScale="40000" lnSpcReduction="20000"/>
          </a:bodyPr>
          <a:lstStyle/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6000" dirty="0"/>
              <a:t>Az alábbi dokumentumok kitöltve, aláírva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adatlap (kérjük, pontosan töltsék ki az adatokat!)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adatlap az iskolaorvos részére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nyilatkozat a nemzetiségi képzés igénybevételéről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hozzájáruló nyilatkozat fotó – videó készítéséről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szülői nyilatkozat az iskola területének elhagyásáról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hittan/erkölcstan választó nyilatkozat (csak a 7. évfolyamnak)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nyilatkozat a gólyatáborban való részvételről</a:t>
            </a:r>
          </a:p>
          <a:p>
            <a:pPr marL="761238" lvl="2" indent="-285750">
              <a:buFont typeface="Courier New" panose="02070309020205020404" pitchFamily="49" charset="0"/>
              <a:buChar char="o"/>
            </a:pPr>
            <a:r>
              <a:rPr lang="hu-HU" sz="4500" dirty="0"/>
              <a:t>szándéknyilatkozat menza igénybevételéről</a:t>
            </a:r>
          </a:p>
          <a:p>
            <a:pPr marL="475488" lvl="2" indent="0">
              <a:buNone/>
            </a:pPr>
            <a:endParaRPr lang="hu-HU" sz="4500" dirty="0"/>
          </a:p>
          <a:p>
            <a:pPr marL="578358" lvl="1" indent="-285750">
              <a:buFont typeface="Courier New" panose="02070309020205020404" pitchFamily="49" charset="0"/>
              <a:buChar char="o"/>
            </a:pPr>
            <a:r>
              <a:rPr lang="hu-HU" sz="5800" dirty="0"/>
              <a:t>A</a:t>
            </a:r>
            <a:r>
              <a:rPr lang="hu-HU" sz="5800" dirty="0">
                <a:solidFill>
                  <a:schemeClr val="accent2"/>
                </a:solidFill>
              </a:rPr>
              <a:t> dokumentumok</a:t>
            </a:r>
            <a:r>
              <a:rPr lang="hu-HU" sz="5800" dirty="0"/>
              <a:t> a honlapon a </a:t>
            </a:r>
            <a:r>
              <a:rPr lang="hu-HU" sz="5800" dirty="0" err="1"/>
              <a:t>ppt</a:t>
            </a:r>
            <a:r>
              <a:rPr lang="hu-HU" sz="5800" dirty="0"/>
              <a:t> alatti linkeken tölthetők le.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11016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8E848C5F-960B-02A4-F50E-2D86AA46B0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552635"/>
              </p:ext>
            </p:extLst>
          </p:nvPr>
        </p:nvGraphicFramePr>
        <p:xfrm>
          <a:off x="549274" y="111760"/>
          <a:ext cx="4860887" cy="872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8019880" progId="Acrobat.Document.DC">
                  <p:embed/>
                </p:oleObj>
              </mc:Choice>
              <mc:Fallback>
                <p:oleObj name="Acrobat Document" r:id="rId2" imgW="5667139" imgH="8019880" progId="Acrobat.Document.DC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8E848C5F-960B-02A4-F50E-2D86AA46B0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9274" y="111760"/>
                        <a:ext cx="4860887" cy="8727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B16DCACD-AA88-DEE6-F74D-D57D416EEE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840501"/>
              </p:ext>
            </p:extLst>
          </p:nvPr>
        </p:nvGraphicFramePr>
        <p:xfrm>
          <a:off x="6096000" y="-274320"/>
          <a:ext cx="5356236" cy="757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39" imgH="8019880" progId="Acrobat.Document.DC">
                  <p:embed/>
                </p:oleObj>
              </mc:Choice>
              <mc:Fallback>
                <p:oleObj name="Acrobat Document" r:id="rId4" imgW="5667139" imgH="8019880" progId="Acrobat.Document.DC">
                  <p:embed/>
                  <p:pic>
                    <p:nvPicPr>
                      <p:cNvPr id="4" name="Objektum 3">
                        <a:extLst>
                          <a:ext uri="{FF2B5EF4-FFF2-40B4-BE49-F238E27FC236}">
                            <a16:creationId xmlns:a16="http://schemas.microsoft.com/office/drawing/2014/main" id="{B16DCACD-AA88-DEE6-F74D-D57D416EEE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0" y="-274320"/>
                        <a:ext cx="5356236" cy="7579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273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1CBA6F62-75A3-F43D-5043-29A222D204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298201"/>
              </p:ext>
            </p:extLst>
          </p:nvPr>
        </p:nvGraphicFramePr>
        <p:xfrm>
          <a:off x="92075" y="92074"/>
          <a:ext cx="5786768" cy="818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8019880" progId="Acrobat.Document.DC">
                  <p:embed/>
                </p:oleObj>
              </mc:Choice>
              <mc:Fallback>
                <p:oleObj name="Acrobat Document" r:id="rId2" imgW="5667139" imgH="8019880" progId="Acrobat.Document.DC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1CBA6F62-75A3-F43D-5043-29A222D204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75" y="92074"/>
                        <a:ext cx="5786768" cy="818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um 2">
            <a:extLst>
              <a:ext uri="{FF2B5EF4-FFF2-40B4-BE49-F238E27FC236}">
                <a16:creationId xmlns:a16="http://schemas.microsoft.com/office/drawing/2014/main" id="{F205B9AD-555C-4DF1-E590-1F9F0E6EDE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288472"/>
              </p:ext>
            </p:extLst>
          </p:nvPr>
        </p:nvGraphicFramePr>
        <p:xfrm>
          <a:off x="5730874" y="274955"/>
          <a:ext cx="5786767" cy="8188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39" imgH="8019880" progId="Acrobat.Document.DC">
                  <p:embed/>
                </p:oleObj>
              </mc:Choice>
              <mc:Fallback>
                <p:oleObj name="Acrobat Document" r:id="rId4" imgW="5667139" imgH="8019880" progId="Acrobat.Document.DC">
                  <p:embed/>
                  <p:pic>
                    <p:nvPicPr>
                      <p:cNvPr id="3" name="Objektum 2">
                        <a:extLst>
                          <a:ext uri="{FF2B5EF4-FFF2-40B4-BE49-F238E27FC236}">
                            <a16:creationId xmlns:a16="http://schemas.microsoft.com/office/drawing/2014/main" id="{F205B9AD-555C-4DF1-E590-1F9F0E6EDE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30874" y="274955"/>
                        <a:ext cx="5786767" cy="8188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4707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F351685C-FCBB-E600-2ED9-29E853F388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887380"/>
              </p:ext>
            </p:extLst>
          </p:nvPr>
        </p:nvGraphicFramePr>
        <p:xfrm>
          <a:off x="92075" y="92074"/>
          <a:ext cx="5902325" cy="889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8019880" progId="Acrobat.Document.DC">
                  <p:embed/>
                </p:oleObj>
              </mc:Choice>
              <mc:Fallback>
                <p:oleObj name="Acrobat Document" r:id="rId2" imgW="5667139" imgH="8019880" progId="Acrobat.Document.DC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F351685C-FCBB-E600-2ED9-29E853F388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75" y="92074"/>
                        <a:ext cx="5902325" cy="889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9CB7BF78-C297-07D2-8C53-5B803A8C92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674156"/>
              </p:ext>
            </p:extLst>
          </p:nvPr>
        </p:nvGraphicFramePr>
        <p:xfrm>
          <a:off x="5994400" y="0"/>
          <a:ext cx="5556885" cy="7853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39" imgH="8010389" progId="Acrobat.Document.DC">
                  <p:embed/>
                </p:oleObj>
              </mc:Choice>
              <mc:Fallback>
                <p:oleObj name="Acrobat Document" r:id="rId4" imgW="5667139" imgH="8010389" progId="Acrobat.Document.DC">
                  <p:embed/>
                  <p:pic>
                    <p:nvPicPr>
                      <p:cNvPr id="4" name="Objektum 3">
                        <a:extLst>
                          <a:ext uri="{FF2B5EF4-FFF2-40B4-BE49-F238E27FC236}">
                            <a16:creationId xmlns:a16="http://schemas.microsoft.com/office/drawing/2014/main" id="{9CB7BF78-C297-07D2-8C53-5B803A8C9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94400" y="0"/>
                        <a:ext cx="5556885" cy="7853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325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09031B50-2D10-F9D0-8914-743DF36D36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071044"/>
              </p:ext>
            </p:extLst>
          </p:nvPr>
        </p:nvGraphicFramePr>
        <p:xfrm>
          <a:off x="0" y="0"/>
          <a:ext cx="5858569" cy="828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8019880" progId="Acrobat.Document.DC">
                  <p:embed/>
                </p:oleObj>
              </mc:Choice>
              <mc:Fallback>
                <p:oleObj name="Acrobat Document" r:id="rId2" imgW="5667139" imgH="8019880" progId="Acrobat.Document.DC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09031B50-2D10-F9D0-8914-743DF36D36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5858569" cy="828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153CF667-A4B7-B7E4-3115-70F39B01E9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447698"/>
              </p:ext>
            </p:extLst>
          </p:nvPr>
        </p:nvGraphicFramePr>
        <p:xfrm>
          <a:off x="6259195" y="274954"/>
          <a:ext cx="5736506" cy="811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67139" imgH="8019880" progId="Acrobat.Document.DC">
                  <p:embed/>
                </p:oleObj>
              </mc:Choice>
              <mc:Fallback>
                <p:oleObj name="Acrobat Document" r:id="rId4" imgW="5667139" imgH="8019880" progId="Acrobat.Document.DC">
                  <p:embed/>
                  <p:pic>
                    <p:nvPicPr>
                      <p:cNvPr id="4" name="Objektum 3">
                        <a:extLst>
                          <a:ext uri="{FF2B5EF4-FFF2-40B4-BE49-F238E27FC236}">
                            <a16:creationId xmlns:a16="http://schemas.microsoft.com/office/drawing/2014/main" id="{153CF667-A4B7-B7E4-3115-70F39B01E9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59195" y="274954"/>
                        <a:ext cx="5736506" cy="8117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656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22CC5BDF-19CE-A972-7824-F10B13BD1E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467063"/>
              </p:ext>
            </p:extLst>
          </p:nvPr>
        </p:nvGraphicFramePr>
        <p:xfrm>
          <a:off x="3311224" y="0"/>
          <a:ext cx="5200519" cy="7358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8019880" progId="Acrobat.Document.DC">
                  <p:embed/>
                </p:oleObj>
              </mc:Choice>
              <mc:Fallback>
                <p:oleObj name="Acrobat Document" r:id="rId2" imgW="5667139" imgH="8019880" progId="Acrobat.Document.DC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22CC5BDF-19CE-A972-7824-F10B13BD1E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11224" y="0"/>
                        <a:ext cx="5200519" cy="7358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2046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solidFill>
                  <a:schemeClr val="accent2"/>
                </a:solidFill>
              </a:rPr>
              <a:t>Házirend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7775" y="1845734"/>
            <a:ext cx="10482349" cy="4344446"/>
          </a:xfrm>
        </p:spPr>
        <p:txBody>
          <a:bodyPr>
            <a:normAutofit/>
          </a:bodyPr>
          <a:lstStyle/>
          <a:p>
            <a:r>
              <a:rPr lang="hu-HU" sz="3200" dirty="0"/>
              <a:t>Iskolánk Házirendje a honlapon olvasható, a következő linken érhető el: </a:t>
            </a:r>
          </a:p>
          <a:p>
            <a:r>
              <a:rPr lang="hu-HU" sz="3200" dirty="0">
                <a:hlinkClick r:id="rId2"/>
              </a:rPr>
              <a:t>https://schiller-gymnasium.hu/wp-content/uploads/2025/11/Hazirend2025_26.pdf</a:t>
            </a:r>
            <a:endParaRPr lang="hu-HU" sz="3200" dirty="0"/>
          </a:p>
          <a:p>
            <a:r>
              <a:rPr lang="hu-HU" sz="3200" dirty="0"/>
              <a:t>Kérjük, olvassák el figyelmesen a Házirendet, amelynek betartása  tanulóink számára kötelező!</a:t>
            </a:r>
          </a:p>
          <a:p>
            <a:r>
              <a:rPr lang="hu-HU" sz="3200" dirty="0"/>
              <a:t>A Házirend tudomásul vételét a diákok az első tanítási napon, a szülők pedig az első szülői értekezleten írják alá.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0999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5981FF-F548-4F75-B286-368F2D6BD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6600" b="1" dirty="0">
                <a:solidFill>
                  <a:schemeClr val="accent2"/>
                </a:solidFill>
              </a:rPr>
              <a:t>Házirend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89777CB-119C-4464-A7A3-30341A932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0041" y="1843559"/>
            <a:ext cx="4602879" cy="169483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463D76F-FE4E-4222-A080-EEBCDBDE8EF6}"/>
              </a:ext>
            </a:extLst>
          </p:cNvPr>
          <p:cNvSpPr txBox="1"/>
          <p:nvPr/>
        </p:nvSpPr>
        <p:spPr>
          <a:xfrm>
            <a:off x="1243224" y="4090026"/>
            <a:ext cx="92656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Közlekedés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2 ebédszünet: 11.30 - 11.50</a:t>
            </a:r>
          </a:p>
          <a:p>
            <a:r>
              <a:rPr lang="hu-HU" sz="2800" dirty="0"/>
              <a:t>                              12.35 - 12.55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Telefon</a:t>
            </a:r>
          </a:p>
          <a:p>
            <a:r>
              <a:rPr lang="hu-HU" sz="2800" dirty="0"/>
              <a:t>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5574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solidFill>
                  <a:schemeClr val="accent2"/>
                </a:solidFill>
              </a:rPr>
              <a:t>Menza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4733" y="1803068"/>
            <a:ext cx="6174768" cy="4536087"/>
          </a:xfrm>
        </p:spPr>
        <p:txBody>
          <a:bodyPr>
            <a:normAutofit fontScale="925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hu-HU" sz="3200" dirty="0"/>
              <a:t>Lehetőség van ebéd igénybevételére.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u-HU" sz="3200" dirty="0"/>
              <a:t>Az ebédet a városi Önkormányzat által működtetett főzőkonyha biztosítja, amely az épületben üzemel.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sz="2400" dirty="0"/>
              <a:t>Az étkezés ára jelenleg: </a:t>
            </a:r>
            <a:r>
              <a:rPr lang="hu-HU" sz="2400" dirty="0">
                <a:solidFill>
                  <a:schemeClr val="tx1"/>
                </a:solidFill>
              </a:rPr>
              <a:t>751 Ft/ebéd </a:t>
            </a:r>
          </a:p>
          <a:p>
            <a:pPr marL="384048" lvl="2" indent="0">
              <a:buNone/>
            </a:pPr>
            <a:r>
              <a:rPr lang="hu-HU" sz="2400" dirty="0">
                <a:solidFill>
                  <a:schemeClr val="tx1"/>
                </a:solidFill>
              </a:rPr>
              <a:t>   </a:t>
            </a:r>
            <a:r>
              <a:rPr lang="hu-HU" sz="2400" dirty="0"/>
              <a:t>(50%: 375,50 Ft/ebéd)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sz="2400" dirty="0"/>
              <a:t>Ebéd a két nagyszünetben (2x20 perc) évfolyamszintű beosztás szerint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hu-HU" sz="2400" dirty="0"/>
              <a:t>A diákok 2 menü (A és B) közül választhatnak</a:t>
            </a:r>
          </a:p>
          <a:p>
            <a:pPr marL="384048" lvl="2" indent="0">
              <a:buNone/>
            </a:pPr>
            <a:endParaRPr lang="hu-HU" sz="2400" dirty="0"/>
          </a:p>
          <a:p>
            <a:pPr marL="384048" lvl="2" indent="0">
              <a:buNone/>
            </a:pPr>
            <a:r>
              <a:rPr lang="hu-HU" sz="2800" dirty="0"/>
              <a:t>Kollégium díja </a:t>
            </a:r>
            <a:r>
              <a:rPr lang="hu-HU" sz="2400" dirty="0"/>
              <a:t>(reggeli, ebéd, vacsora)</a:t>
            </a:r>
            <a:r>
              <a:rPr lang="hu-HU" sz="1800" dirty="0"/>
              <a:t>: </a:t>
            </a:r>
          </a:p>
          <a:p>
            <a:pPr marL="384048" lvl="2" indent="0">
              <a:buNone/>
            </a:pPr>
            <a:r>
              <a:rPr lang="hu-HU" sz="2400" dirty="0"/>
              <a:t>2009 Ft/nap ( 50%: 1004,50 Ft)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t="28016"/>
          <a:stretch/>
        </p:blipFill>
        <p:spPr>
          <a:xfrm>
            <a:off x="6403552" y="2266433"/>
            <a:ext cx="5731940" cy="3190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425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solidFill>
                  <a:schemeClr val="accent2"/>
                </a:solidFill>
              </a:rPr>
              <a:t>Menza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2011680"/>
            <a:ext cx="9686984" cy="4164676"/>
          </a:xfrm>
        </p:spPr>
        <p:txBody>
          <a:bodyPr>
            <a:normAutofit fontScale="85000"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hu-HU" sz="4000" dirty="0"/>
              <a:t>Iskolánkban </a:t>
            </a:r>
            <a:r>
              <a:rPr lang="hu-HU" sz="4000" dirty="0">
                <a:solidFill>
                  <a:srgbClr val="00B0F0"/>
                </a:solidFill>
              </a:rPr>
              <a:t>online rendelési </a:t>
            </a:r>
            <a:r>
              <a:rPr lang="hu-HU" sz="4000" dirty="0"/>
              <a:t>és fizetési menzarendszer működik, online van lehetőség az ebédrendelésre (1 hónappal előre), lemondásra,  valamint a bankkártyás fizetésre. (</a:t>
            </a:r>
            <a:r>
              <a:rPr lang="hu-HU" sz="4000" dirty="0" err="1"/>
              <a:t>Multischool</a:t>
            </a:r>
            <a:r>
              <a:rPr lang="hu-HU" sz="4000" dirty="0"/>
              <a:t>) </a:t>
            </a:r>
          </a:p>
          <a:p>
            <a:pPr marL="201168" lvl="1" indent="0">
              <a:buNone/>
            </a:pPr>
            <a:endParaRPr lang="hu-HU" sz="4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sz="4000" dirty="0"/>
              <a:t>A szeptemberi ebéd befizetésére augusztus második felében lesz lehetőség. Az igényléshez </a:t>
            </a:r>
            <a:r>
              <a:rPr lang="hu-HU" sz="4000" dirty="0">
                <a:solidFill>
                  <a:srgbClr val="00B0F0"/>
                </a:solidFill>
              </a:rPr>
              <a:t>szándéknyilatkozatot</a:t>
            </a:r>
            <a:r>
              <a:rPr lang="hu-HU" sz="4000" dirty="0"/>
              <a:t> kell leadni a beiratkozáskor!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t="28016"/>
          <a:stretch/>
        </p:blipFill>
        <p:spPr>
          <a:xfrm>
            <a:off x="8432582" y="85279"/>
            <a:ext cx="3759417" cy="209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5952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solidFill>
                  <a:schemeClr val="accent2"/>
                </a:solidFill>
              </a:rPr>
              <a:t>Ünnepi viselet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5840" y="1811370"/>
            <a:ext cx="10058400" cy="4338935"/>
          </a:xfrm>
        </p:spPr>
        <p:txBody>
          <a:bodyPr>
            <a:normAutofit/>
          </a:bodyPr>
          <a:lstStyle/>
          <a:p>
            <a:r>
              <a:rPr lang="hu-HU" sz="2400" dirty="0"/>
              <a:t>Iskolánk  nemzetiségi iskolaként fontosnak tartja a hagyományok őrzését, amely a nemzetiségi viseletben is megjelenik. </a:t>
            </a:r>
          </a:p>
          <a:p>
            <a:r>
              <a:rPr lang="hu-HU" sz="2400" dirty="0"/>
              <a:t>Az ünnepi viselet lehetőségei: </a:t>
            </a:r>
          </a:p>
          <a:p>
            <a:pPr lvl="1"/>
            <a:r>
              <a:rPr lang="hu-HU" sz="2000" dirty="0"/>
              <a:t>hagyományos nemzetiségi viselet (sváb ruha)</a:t>
            </a:r>
          </a:p>
          <a:p>
            <a:pPr lvl="1"/>
            <a:r>
              <a:rPr lang="hu-HU" sz="2000" dirty="0"/>
              <a:t>osztrák, bajor népviselet (</a:t>
            </a:r>
            <a:r>
              <a:rPr lang="hu-HU" sz="2000" dirty="0" err="1"/>
              <a:t>dirndl</a:t>
            </a:r>
            <a:r>
              <a:rPr lang="hu-HU" sz="2000" dirty="0"/>
              <a:t>)</a:t>
            </a:r>
          </a:p>
          <a:p>
            <a:pPr lvl="1"/>
            <a:r>
              <a:rPr lang="hu-HU" sz="2000" dirty="0"/>
              <a:t>fehér blúz/matrózblúz – sötét szoknya vagy nadrág</a:t>
            </a:r>
          </a:p>
          <a:p>
            <a:pPr lvl="1"/>
            <a:r>
              <a:rPr lang="hu-HU" sz="2000" dirty="0"/>
              <a:t>fehér ing – sötét ünneplő nadrág</a:t>
            </a:r>
          </a:p>
          <a:p>
            <a:pPr lvl="1"/>
            <a:r>
              <a:rPr lang="hu-HU" sz="2000" dirty="0"/>
              <a:t>alkalmi cipő</a:t>
            </a:r>
          </a:p>
          <a:p>
            <a:endParaRPr lang="hu-HU" sz="2400" dirty="0"/>
          </a:p>
          <a:p>
            <a:r>
              <a:rPr lang="hu-HU" sz="2400" dirty="0"/>
              <a:t>A beiratkozás napján lesz lehetőség </a:t>
            </a:r>
            <a:r>
              <a:rPr lang="hu-HU" sz="2400" b="1" dirty="0">
                <a:solidFill>
                  <a:srgbClr val="0070C0"/>
                </a:solidFill>
              </a:rPr>
              <a:t>matrózblúz</a:t>
            </a:r>
            <a:r>
              <a:rPr lang="hu-HU" sz="2400" dirty="0"/>
              <a:t> beszerzésére.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313" y="2630078"/>
            <a:ext cx="1506489" cy="24566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0761" y="2650109"/>
            <a:ext cx="2422689" cy="18170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 descr="C:\Users\Rendszergazda\AppData\Local\Microsoft\Windows\INetCache\Content.MSO\70C67999.t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755" y="3430423"/>
            <a:ext cx="1847850" cy="24669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25712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Tanszerek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80499"/>
          </a:xfrm>
        </p:spPr>
        <p:txBody>
          <a:bodyPr>
            <a:normAutofit lnSpcReduction="10000"/>
          </a:bodyPr>
          <a:lstStyle/>
          <a:p>
            <a:pPr lvl="1"/>
            <a:r>
              <a:rPr lang="hu-HU" sz="2800" dirty="0"/>
              <a:t>a </a:t>
            </a:r>
            <a:r>
              <a:rPr lang="hu-HU" sz="2800" b="1" dirty="0">
                <a:solidFill>
                  <a:schemeClr val="accent2"/>
                </a:solidFill>
              </a:rPr>
              <a:t>tankönyvek</a:t>
            </a:r>
            <a:r>
              <a:rPr lang="hu-HU" sz="2800" dirty="0"/>
              <a:t> a törvényi rendelkezéseknek megfelelően mindenki számára ingyenesek, amelyeket a tanév első napjaiban kapnak meg a tanulók</a:t>
            </a:r>
          </a:p>
          <a:p>
            <a:pPr lvl="1"/>
            <a:r>
              <a:rPr lang="hu-HU" sz="2800" dirty="0"/>
              <a:t>füzetek és egyéb tanszerek a szaktanárokkal történő egyeztetés alapján a tanév elején kerülnek meghatározásra (általában nincs megkötés)</a:t>
            </a:r>
          </a:p>
          <a:p>
            <a:pPr lvl="1"/>
            <a:r>
              <a:rPr lang="hu-HU" sz="2800" b="1" dirty="0">
                <a:solidFill>
                  <a:schemeClr val="accent2"/>
                </a:solidFill>
              </a:rPr>
              <a:t>testnevelés</a:t>
            </a:r>
            <a:r>
              <a:rPr lang="hu-HU" sz="2800" dirty="0"/>
              <a:t> felszerelés:</a:t>
            </a:r>
          </a:p>
          <a:p>
            <a:pPr lvl="2"/>
            <a:r>
              <a:rPr lang="hu-HU" sz="2000" dirty="0"/>
              <a:t>iskolai póló (</a:t>
            </a:r>
            <a:r>
              <a:rPr lang="hu-HU" sz="2000" dirty="0">
                <a:solidFill>
                  <a:schemeClr val="tx1"/>
                </a:solidFill>
              </a:rPr>
              <a:t>3000</a:t>
            </a:r>
            <a:r>
              <a:rPr lang="hu-HU" sz="2000" dirty="0"/>
              <a:t> Ft-os áron vásárolható a készlet erejéig a beiratkozáskor, ill. a tanév első napjaiban)</a:t>
            </a:r>
          </a:p>
          <a:p>
            <a:pPr lvl="2"/>
            <a:r>
              <a:rPr lang="hu-HU" sz="2000" dirty="0"/>
              <a:t>sportruházat (rövidnadrág, ill. melegítőruha)</a:t>
            </a:r>
          </a:p>
          <a:p>
            <a:pPr lvl="2"/>
            <a:r>
              <a:rPr lang="hu-HU" sz="2000" dirty="0"/>
              <a:t>sportcipő </a:t>
            </a:r>
          </a:p>
          <a:p>
            <a:r>
              <a:rPr lang="hu-HU" dirty="0"/>
              <a:t>                                            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2" t="19381" b="14089"/>
          <a:stretch/>
        </p:blipFill>
        <p:spPr>
          <a:xfrm>
            <a:off x="9822730" y="4767913"/>
            <a:ext cx="2253007" cy="2087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2326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solidFill>
                  <a:schemeClr val="accent2"/>
                </a:solidFill>
              </a:rPr>
              <a:t>Elektronikus napló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5400" dirty="0"/>
              <a:t>Iskolánk a Kréta e-naplót használja. </a:t>
            </a:r>
          </a:p>
          <a:p>
            <a:r>
              <a:rPr lang="hu-HU" sz="5400" dirty="0"/>
              <a:t>A naplóhoz való belépési kódot</a:t>
            </a:r>
          </a:p>
          <a:p>
            <a:pPr lvl="1"/>
            <a:r>
              <a:rPr lang="hu-HU" sz="4800" dirty="0"/>
              <a:t>a diákok az első tanítási héten, </a:t>
            </a:r>
          </a:p>
          <a:p>
            <a:pPr lvl="1"/>
            <a:r>
              <a:rPr lang="hu-HU" sz="4800" dirty="0"/>
              <a:t>a szülők pedig az első szülői értekezleten kapják meg. </a:t>
            </a:r>
          </a:p>
        </p:txBody>
      </p:sp>
    </p:spTree>
    <p:extLst>
      <p:ext uri="{BB962C8B-B14F-4D97-AF65-F5344CB8AC3E}">
        <p14:creationId xmlns:p14="http://schemas.microsoft.com/office/powerpoint/2010/main" val="3773278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sz="7200" b="1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48640" y="2606490"/>
            <a:ext cx="9260378" cy="3590463"/>
          </a:xfrm>
        </p:spPr>
        <p:txBody>
          <a:bodyPr>
            <a:normAutofit fontScale="92500" lnSpcReduction="20000"/>
          </a:bodyPr>
          <a:lstStyle/>
          <a:p>
            <a:r>
              <a:rPr lang="hu-HU" sz="3200" b="1" dirty="0">
                <a:solidFill>
                  <a:schemeClr val="accent2"/>
                </a:solidFill>
              </a:rPr>
              <a:t>Időpont:</a:t>
            </a:r>
            <a:r>
              <a:rPr lang="hu-HU" sz="3200" dirty="0"/>
              <a:t> 2026. augusztus 21-25.</a:t>
            </a:r>
          </a:p>
          <a:p>
            <a:r>
              <a:rPr lang="hu-HU" sz="3200" b="1" dirty="0">
                <a:solidFill>
                  <a:schemeClr val="accent2"/>
                </a:solidFill>
              </a:rPr>
              <a:t>Helyszín:</a:t>
            </a:r>
            <a:r>
              <a:rPr lang="hu-HU" sz="3200" dirty="0">
                <a:solidFill>
                  <a:schemeClr val="accent2"/>
                </a:solidFill>
              </a:rPr>
              <a:t> </a:t>
            </a:r>
            <a:r>
              <a:rPr lang="hu-HU" sz="3200" dirty="0"/>
              <a:t>Városlőd </a:t>
            </a:r>
          </a:p>
          <a:p>
            <a:pPr lvl="1"/>
            <a:r>
              <a:rPr lang="hu-HU" sz="3000" dirty="0"/>
              <a:t>(Veszprém megye) </a:t>
            </a:r>
            <a:r>
              <a:rPr lang="hu-HU" sz="3000" dirty="0" err="1"/>
              <a:t>Iglauer</a:t>
            </a:r>
            <a:r>
              <a:rPr lang="hu-HU" sz="3000" dirty="0"/>
              <a:t> Park, Fenyves utca 10-11.</a:t>
            </a:r>
          </a:p>
          <a:p>
            <a:pPr marL="0" indent="0">
              <a:buNone/>
            </a:pPr>
            <a:r>
              <a:rPr lang="hu-HU" sz="3200" dirty="0"/>
              <a:t> </a:t>
            </a:r>
            <a:r>
              <a:rPr lang="hu-HU" sz="3200" b="1" dirty="0">
                <a:solidFill>
                  <a:schemeClr val="accent2"/>
                </a:solidFill>
              </a:rPr>
              <a:t>Utazás</a:t>
            </a:r>
            <a:r>
              <a:rPr lang="hu-HU" sz="3200" dirty="0">
                <a:solidFill>
                  <a:schemeClr val="accent2"/>
                </a:solidFill>
              </a:rPr>
              <a:t>:</a:t>
            </a:r>
            <a:r>
              <a:rPr lang="hu-HU" sz="3200" dirty="0"/>
              <a:t> </a:t>
            </a:r>
            <a:r>
              <a:rPr lang="hu-HU" sz="3200" dirty="0" err="1"/>
              <a:t>különbusszal</a:t>
            </a:r>
            <a:endParaRPr lang="hu-HU" sz="3200" dirty="0"/>
          </a:p>
          <a:p>
            <a:r>
              <a:rPr lang="hu-HU" sz="3200" b="1" dirty="0">
                <a:solidFill>
                  <a:schemeClr val="accent2"/>
                </a:solidFill>
              </a:rPr>
              <a:t>Elhelyezés:</a:t>
            </a:r>
            <a:r>
              <a:rPr lang="hu-HU" sz="3200" dirty="0">
                <a:solidFill>
                  <a:schemeClr val="accent2"/>
                </a:solidFill>
              </a:rPr>
              <a:t> </a:t>
            </a:r>
            <a:r>
              <a:rPr lang="hu-HU" sz="3200" dirty="0"/>
              <a:t>10 személyes és 4 személyes faházakban</a:t>
            </a:r>
          </a:p>
          <a:p>
            <a:r>
              <a:rPr lang="hu-HU" sz="3200" b="1" dirty="0">
                <a:solidFill>
                  <a:schemeClr val="accent2"/>
                </a:solidFill>
              </a:rPr>
              <a:t>Ellátás:</a:t>
            </a:r>
            <a:r>
              <a:rPr lang="hu-HU" sz="3200" dirty="0"/>
              <a:t> háromszori étkezés </a:t>
            </a:r>
          </a:p>
          <a:p>
            <a:r>
              <a:rPr lang="hu-HU" sz="3200" b="1" dirty="0">
                <a:solidFill>
                  <a:schemeClr val="accent2"/>
                </a:solidFill>
              </a:rPr>
              <a:t>Költségek: 75.000 Ft/fő</a:t>
            </a:r>
          </a:p>
          <a:p>
            <a:endParaRPr lang="hu-HU" sz="900" dirty="0"/>
          </a:p>
        </p:txBody>
      </p:sp>
      <p:pic>
        <p:nvPicPr>
          <p:cNvPr id="1026" name="Picture 2" descr="Az Iglauer Park alsó része madártávlatbó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082" y="141952"/>
            <a:ext cx="3926809" cy="26178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Új apartmanok tavassz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328" y="2946384"/>
            <a:ext cx="2327564" cy="3097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chiller-gymnasium.hu/wp-content/uploads/2019/09/IMG-26665a2d80d64d4b3bd1853b1159f54e-V-825x45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t="26861" r="2542" b="19030"/>
          <a:stretch/>
        </p:blipFill>
        <p:spPr bwMode="auto">
          <a:xfrm>
            <a:off x="548640" y="41564"/>
            <a:ext cx="7406640" cy="2319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zis 4"/>
          <p:cNvSpPr/>
          <p:nvPr/>
        </p:nvSpPr>
        <p:spPr>
          <a:xfrm rot="1160258">
            <a:off x="6165729" y="2146059"/>
            <a:ext cx="4039986" cy="13549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4400" b="1" dirty="0">
                <a:solidFill>
                  <a:schemeClr val="bg1"/>
                </a:solidFill>
              </a:rPr>
              <a:t>Gólyatábor </a:t>
            </a:r>
            <a:endParaRPr lang="hu-H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46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Gólyatábor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53738" y="1737360"/>
            <a:ext cx="6790310" cy="4397125"/>
          </a:xfrm>
        </p:spPr>
        <p:txBody>
          <a:bodyPr>
            <a:normAutofit fontScale="92500"/>
          </a:bodyPr>
          <a:lstStyle/>
          <a:p>
            <a:r>
              <a:rPr lang="hu-HU" sz="2800" b="1" dirty="0">
                <a:solidFill>
                  <a:schemeClr val="accent2"/>
                </a:solidFill>
              </a:rPr>
              <a:t>Programok</a:t>
            </a:r>
            <a:r>
              <a:rPr lang="hu-HU" sz="2800" dirty="0">
                <a:solidFill>
                  <a:schemeClr val="accent2"/>
                </a:solidFill>
              </a:rPr>
              <a:t>:</a:t>
            </a:r>
            <a:r>
              <a:rPr lang="hu-HU" sz="2800" dirty="0"/>
              <a:t> </a:t>
            </a:r>
          </a:p>
          <a:p>
            <a:pPr lvl="1"/>
            <a:r>
              <a:rPr lang="hu-HU" sz="2400" dirty="0"/>
              <a:t>A táboron kívül: Veszprém, Pápa – Esterházy Kastély </a:t>
            </a:r>
          </a:p>
          <a:p>
            <a:pPr lvl="1"/>
            <a:r>
              <a:rPr lang="hu-HU" sz="2400" dirty="0"/>
              <a:t>A táborban: játékos német nyelvű és kreatív foglalkozások, vetélkedők, számháború, ügyességi verseny, tábortűz</a:t>
            </a:r>
          </a:p>
          <a:p>
            <a:r>
              <a:rPr lang="hu-HU" sz="2800" dirty="0"/>
              <a:t>Érdekes programok, új barátságok, meglepetések, egy jó csapat és izgalmas kihívások jellemzik gólyatáborainkat, valamint remek lehetőség az új osztálytársak és az osztályfőnök megismerésére, az első közös élmények megélésére.</a:t>
            </a:r>
          </a:p>
          <a:p>
            <a:r>
              <a:rPr lang="hu-HU" sz="2800" dirty="0"/>
              <a:t>A </a:t>
            </a:r>
            <a:r>
              <a:rPr lang="hu-HU" sz="2800" b="1" dirty="0">
                <a:solidFill>
                  <a:schemeClr val="accent2"/>
                </a:solidFill>
              </a:rPr>
              <a:t>programváltoztatás</a:t>
            </a:r>
            <a:r>
              <a:rPr lang="hu-HU" sz="2800" dirty="0"/>
              <a:t> </a:t>
            </a:r>
            <a:r>
              <a:rPr lang="hu-HU" sz="2800" b="1" dirty="0">
                <a:solidFill>
                  <a:schemeClr val="accent2"/>
                </a:solidFill>
              </a:rPr>
              <a:t>jogát</a:t>
            </a:r>
            <a:r>
              <a:rPr lang="hu-HU" sz="2800" dirty="0"/>
              <a:t> fenntartjuk!</a:t>
            </a:r>
          </a:p>
          <a:p>
            <a:endParaRPr lang="hu-HU" sz="9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742" y="3653181"/>
            <a:ext cx="3148256" cy="1777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55" y="2979827"/>
            <a:ext cx="1286283" cy="886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4"/>
          <a:srcRect r="3335"/>
          <a:stretch/>
        </p:blipFill>
        <p:spPr>
          <a:xfrm>
            <a:off x="280255" y="4061604"/>
            <a:ext cx="1372789" cy="1122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64" y="1811341"/>
            <a:ext cx="1690974" cy="9734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68D7FA5-E840-AF84-EC7C-2871812CEA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0853" y="1330401"/>
            <a:ext cx="2605521" cy="173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05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Gólyatábor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3"/>
            <a:ext cx="10441128" cy="4397125"/>
          </a:xfrm>
        </p:spPr>
        <p:txBody>
          <a:bodyPr>
            <a:noAutofit/>
          </a:bodyPr>
          <a:lstStyle/>
          <a:p>
            <a:r>
              <a:rPr lang="hu-HU" sz="3200" b="1" dirty="0">
                <a:solidFill>
                  <a:schemeClr val="accent2"/>
                </a:solidFill>
              </a:rPr>
              <a:t>Jelentkezés:</a:t>
            </a:r>
          </a:p>
          <a:p>
            <a:pPr lvl="1"/>
            <a:r>
              <a:rPr lang="hu-HU" sz="3000" dirty="0"/>
              <a:t>A </a:t>
            </a:r>
            <a:r>
              <a:rPr lang="hu-HU" sz="3000" u="sng" dirty="0"/>
              <a:t>beiratkozás</a:t>
            </a:r>
            <a:r>
              <a:rPr lang="hu-HU" sz="3000" dirty="0"/>
              <a:t> napján a kitöltött részvételi szándéknyilatkozat leadásával történik.</a:t>
            </a:r>
          </a:p>
          <a:p>
            <a:pPr lvl="1"/>
            <a:r>
              <a:rPr lang="hu-HU" sz="2800" dirty="0"/>
              <a:t>A részvételi díjról szóló </a:t>
            </a:r>
            <a:r>
              <a:rPr lang="hu-HU" sz="2800" dirty="0">
                <a:solidFill>
                  <a:schemeClr val="accent2"/>
                </a:solidFill>
              </a:rPr>
              <a:t>számlát</a:t>
            </a:r>
            <a:r>
              <a:rPr lang="hu-HU" sz="2800" dirty="0"/>
              <a:t> elektronikusan küldjük ki,  teljesítését </a:t>
            </a:r>
            <a:r>
              <a:rPr lang="hu-HU" sz="2800" dirty="0">
                <a:solidFill>
                  <a:schemeClr val="accent2"/>
                </a:solidFill>
              </a:rPr>
              <a:t>átutalással</a:t>
            </a:r>
            <a:r>
              <a:rPr lang="hu-HU" sz="2800" dirty="0"/>
              <a:t> kérjük. A befizetésről </a:t>
            </a:r>
            <a:r>
              <a:rPr lang="hu-HU" sz="2800" dirty="0">
                <a:solidFill>
                  <a:schemeClr val="accent2"/>
                </a:solidFill>
              </a:rPr>
              <a:t>visszaigazolást</a:t>
            </a:r>
            <a:r>
              <a:rPr lang="hu-HU" sz="2800" dirty="0"/>
              <a:t> küldünk.</a:t>
            </a:r>
          </a:p>
          <a:p>
            <a:pPr lvl="1"/>
            <a:r>
              <a:rPr lang="hu-HU" sz="3200" b="1" dirty="0">
                <a:solidFill>
                  <a:schemeClr val="accent2"/>
                </a:solidFill>
              </a:rPr>
              <a:t>A fizetési határidő 2026. augusztus 7.</a:t>
            </a:r>
          </a:p>
          <a:p>
            <a:r>
              <a:rPr lang="hu-HU" sz="3200" dirty="0">
                <a:solidFill>
                  <a:schemeClr val="tx1"/>
                </a:solidFill>
              </a:rPr>
              <a:t>A táborról </a:t>
            </a:r>
            <a:r>
              <a:rPr lang="hu-HU" sz="3200" b="1" dirty="0">
                <a:solidFill>
                  <a:schemeClr val="accent2"/>
                </a:solidFill>
              </a:rPr>
              <a:t>részletes tájékoztatót </a:t>
            </a:r>
            <a:r>
              <a:rPr lang="hu-HU" sz="3200" dirty="0">
                <a:solidFill>
                  <a:schemeClr val="tx1"/>
                </a:solidFill>
              </a:rPr>
              <a:t>a beiratkozás napján adunk.</a:t>
            </a:r>
          </a:p>
          <a:p>
            <a:endParaRPr lang="hu-HU" sz="9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145" y="95410"/>
            <a:ext cx="4285904" cy="1860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0432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7200" b="1" dirty="0">
                <a:solidFill>
                  <a:schemeClr val="accent2"/>
                </a:solidFill>
              </a:rPr>
              <a:t>További információk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63873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chemeClr val="accent2"/>
                </a:solidFill>
              </a:rPr>
              <a:t>Tanulói szekrények</a:t>
            </a:r>
            <a:endParaRPr lang="hu-HU" dirty="0">
              <a:solidFill>
                <a:schemeClr val="accent2"/>
              </a:solidFill>
            </a:endParaRPr>
          </a:p>
          <a:p>
            <a:pPr lvl="1"/>
            <a:r>
              <a:rPr lang="hu-HU" dirty="0"/>
              <a:t>három diák számára biztosítunk egy szekrényt</a:t>
            </a:r>
          </a:p>
          <a:p>
            <a:pPr lvl="1"/>
            <a:r>
              <a:rPr lang="hu-HU" dirty="0"/>
              <a:t>a szekrénykulcsokért </a:t>
            </a:r>
            <a:r>
              <a:rPr lang="hu-HU" b="1" dirty="0">
                <a:solidFill>
                  <a:schemeClr val="tx1"/>
                </a:solidFill>
              </a:rPr>
              <a:t>1500 Ft-ot </a:t>
            </a:r>
            <a:r>
              <a:rPr lang="hu-HU" dirty="0"/>
              <a:t>kérünk a tanév elején</a:t>
            </a:r>
          </a:p>
          <a:p>
            <a:r>
              <a:rPr lang="hu-HU" b="1" dirty="0">
                <a:solidFill>
                  <a:schemeClr val="accent2"/>
                </a:solidFill>
              </a:rPr>
              <a:t>Fénymásolás</a:t>
            </a:r>
          </a:p>
          <a:p>
            <a:pPr lvl="1"/>
            <a:r>
              <a:rPr lang="hu-HU" dirty="0"/>
              <a:t>a szaktanárok a szükséges kiegészítő anyagokat fénymásolat formájában biztosítják tanulóinknak</a:t>
            </a:r>
          </a:p>
          <a:p>
            <a:pPr lvl="1"/>
            <a:r>
              <a:rPr lang="hu-HU" dirty="0"/>
              <a:t>a fénymásolás éves összege: </a:t>
            </a:r>
            <a:r>
              <a:rPr lang="hu-HU" b="1" dirty="0">
                <a:solidFill>
                  <a:schemeClr val="tx1"/>
                </a:solidFill>
              </a:rPr>
              <a:t>5000 Ft/fő </a:t>
            </a:r>
            <a:r>
              <a:rPr lang="hu-HU" dirty="0"/>
              <a:t>(2 részletben: szeptember, február)</a:t>
            </a:r>
          </a:p>
          <a:p>
            <a:r>
              <a:rPr lang="hu-HU" b="1" dirty="0">
                <a:solidFill>
                  <a:schemeClr val="accent2"/>
                </a:solidFill>
              </a:rPr>
              <a:t>Iskolánk elérhetőségei</a:t>
            </a:r>
          </a:p>
          <a:p>
            <a:pPr lvl="1"/>
            <a:r>
              <a:rPr lang="hu-HU" dirty="0"/>
              <a:t>e-mail: </a:t>
            </a:r>
            <a:r>
              <a:rPr lang="hu-HU" dirty="0">
                <a:hlinkClick r:id="rId2"/>
              </a:rPr>
              <a:t>gimi1@schillergimnazium.hu</a:t>
            </a:r>
            <a:endParaRPr lang="hu-HU" dirty="0"/>
          </a:p>
          <a:p>
            <a:pPr lvl="1"/>
            <a:r>
              <a:rPr lang="hu-HU" dirty="0"/>
              <a:t>Tel: 26/330-140</a:t>
            </a:r>
          </a:p>
          <a:p>
            <a:pPr algn="ctr"/>
            <a:r>
              <a:rPr lang="hu-HU" sz="2800" b="1" dirty="0">
                <a:solidFill>
                  <a:schemeClr val="accent2"/>
                </a:solidFill>
              </a:rPr>
              <a:t>Felmerülő kérdések esetén szívesen állunk rendelkezésükre!</a:t>
            </a:r>
          </a:p>
        </p:txBody>
      </p:sp>
    </p:spTree>
    <p:extLst>
      <p:ext uri="{BB962C8B-B14F-4D97-AF65-F5344CB8AC3E}">
        <p14:creationId xmlns:p14="http://schemas.microsoft.com/office/powerpoint/2010/main" val="3546837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 rot="20874921">
            <a:off x="637308" y="898611"/>
            <a:ext cx="10058400" cy="5020051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hu-HU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Szeretettel várjuk Önöket és gyermekeiket!</a:t>
            </a:r>
          </a:p>
          <a:p>
            <a:pPr algn="ctr"/>
            <a:r>
              <a:rPr lang="hu-HU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Viszontlátásra </a:t>
            </a:r>
          </a:p>
          <a:p>
            <a:pPr algn="ctr"/>
            <a:r>
              <a:rPr lang="hu-HU" sz="7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június 26-án!</a:t>
            </a:r>
          </a:p>
        </p:txBody>
      </p:sp>
      <p:pic>
        <p:nvPicPr>
          <p:cNvPr id="4" name="Kép 3" descr="C:\Users\Éva\AppData\Local\Microsoft\Windows Live Mail\WLMDSS.tmp\WLM8D1D.tmp\logo-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717" y="4256116"/>
            <a:ext cx="3979919" cy="20330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70217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ív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</TotalTime>
  <Words>917</Words>
  <Application>Microsoft Office PowerPoint</Application>
  <PresentationFormat>Szélesvásznú</PresentationFormat>
  <Paragraphs>137</Paragraphs>
  <Slides>24</Slides>
  <Notes>2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Retrospektív</vt:lpstr>
      <vt:lpstr>Adobe Acrobat Document</vt:lpstr>
      <vt:lpstr>Beiratkozási tájékoztató</vt:lpstr>
      <vt:lpstr>Herzlich willkommen!</vt:lpstr>
      <vt:lpstr>A 2026/27-es tanévre felvételt nyert tanulók létszáma</vt:lpstr>
      <vt:lpstr>Osztályfőnökök</vt:lpstr>
      <vt:lpstr>Beiratkozás</vt:lpstr>
      <vt:lpstr>Beiratkozás</vt:lpstr>
      <vt:lpstr>A beiratkozáshoz szükséges dokumentumok</vt:lpstr>
      <vt:lpstr>PowerPoint-bemutató</vt:lpstr>
      <vt:lpstr>PowerPoint-bemutató</vt:lpstr>
      <vt:lpstr>PowerPoint-bemutató</vt:lpstr>
      <vt:lpstr>PowerPoint-bemutató</vt:lpstr>
      <vt:lpstr>PowerPoint-bemutató</vt:lpstr>
      <vt:lpstr>Házirend</vt:lpstr>
      <vt:lpstr>Házirend</vt:lpstr>
      <vt:lpstr>Menza</vt:lpstr>
      <vt:lpstr>Menza</vt:lpstr>
      <vt:lpstr>Ünnepi viselet</vt:lpstr>
      <vt:lpstr>Tanszerek</vt:lpstr>
      <vt:lpstr>Elektronikus napló</vt:lpstr>
      <vt:lpstr>PowerPoint-bemutató</vt:lpstr>
      <vt:lpstr>Gólyatábor </vt:lpstr>
      <vt:lpstr>Gólyatábor </vt:lpstr>
      <vt:lpstr>További információk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Beiratkozási tájékoztató</dc:title>
  <dc:creator>Acer</dc:creator>
  <cp:lastModifiedBy>Szabóné Bogár Erika</cp:lastModifiedBy>
  <cp:revision>76</cp:revision>
  <dcterms:created xsi:type="dcterms:W3CDTF">2020-06-01T12:56:50Z</dcterms:created>
  <dcterms:modified xsi:type="dcterms:W3CDTF">2026-05-26T11:11:24Z</dcterms:modified>
</cp:coreProperties>
</file>